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2"/>
    <p:sldId id="262" r:id="rId3"/>
    <p:sldId id="263" r:id="rId4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Calibri" panose="020F0502020204030204" pitchFamily="34" charset="0"/>
        <a:ea typeface="Microsoft YaHei" panose="020B0503020204020204" charset="-122"/>
        <a:cs typeface="+mn-cs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Calibri" panose="020F0502020204030204" pitchFamily="34" charset="0"/>
        <a:ea typeface="Microsoft YaHei" panose="020B0503020204020204" charset="-122"/>
        <a:cs typeface="+mn-cs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Calibri" panose="020F0502020204030204" pitchFamily="34" charset="0"/>
        <a:ea typeface="Microsoft YaHei" panose="020B0503020204020204" charset="-122"/>
        <a:cs typeface="+mn-cs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Calibri" panose="020F0502020204030204" pitchFamily="34" charset="0"/>
        <a:ea typeface="Microsoft YaHei" panose="020B0503020204020204" charset="-122"/>
        <a:cs typeface="+mn-cs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Calibri" panose="020F0502020204030204" pitchFamily="34" charset="0"/>
        <a:ea typeface="Microsoft YaHei" panose="020B0503020204020204" charset="-122"/>
        <a:cs typeface="+mn-cs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Calibri" panose="020F0502020204030204" pitchFamily="34" charset="0"/>
        <a:ea typeface="Microsoft YaHei" panose="020B0503020204020204" charset="-122"/>
        <a:cs typeface="+mn-cs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Calibri" panose="020F0502020204030204" pitchFamily="34" charset="0"/>
        <a:ea typeface="Microsoft YaHei" panose="020B0503020204020204" charset="-122"/>
        <a:cs typeface="+mn-cs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Calibri" panose="020F0502020204030204" pitchFamily="34" charset="0"/>
        <a:ea typeface="Microsoft YaHei" panose="020B0503020204020204" charset="-122"/>
        <a:cs typeface="+mn-cs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b="0" i="0" u="none" kern="1200" baseline="0">
        <a:solidFill>
          <a:schemeClr val="bg1"/>
        </a:solidFill>
        <a:latin typeface="Calibri" panose="020F0502020204030204" pitchFamily="34" charset="0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0" y="695325"/>
            <a:ext cx="0" cy="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Rectangl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wrap="none" lIns="0" tIns="0" rIns="0" bIns="0" anchor="ctr"/>
          <a:lstStyle/>
          <a:p>
            <a:pPr lvl="0"/>
            <a:endParaRPr lang="sr-Latn-RS" altLang="sr-Latn-R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  <a:defRPr/>
            </a:pPr>
            <a:endParaRPr kumimoji="0" lang="hr-HR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lstStyle/>
          <a:p>
            <a:pPr lvl="0"/>
            <a:r>
              <a:rPr lang="en-GB" altLang="sr-Latn-RS" dirty="0"/>
              <a:t>Kliknite za uređivanje oblika naslova teksta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lstStyle/>
          <a:p>
            <a:pPr lvl="0"/>
            <a:r>
              <a:rPr lang="en-GB" altLang="sr-Latn-RS" dirty="0"/>
              <a:t>Kliknite za uređivanje oblika teksta</a:t>
            </a:r>
          </a:p>
          <a:p>
            <a:pPr lvl="1"/>
            <a:r>
              <a:rPr lang="en-GB" altLang="sr-Latn-RS" dirty="0"/>
              <a:t>Druga razina konture</a:t>
            </a:r>
          </a:p>
          <a:p>
            <a:pPr lvl="2"/>
            <a:r>
              <a:rPr lang="en-GB" altLang="sr-Latn-RS" dirty="0"/>
              <a:t>Treća razina konture</a:t>
            </a:r>
          </a:p>
          <a:p>
            <a:pPr lvl="3"/>
            <a:r>
              <a:rPr lang="en-GB" altLang="sr-Latn-RS" dirty="0"/>
              <a:t>Četvrta razina kontura</a:t>
            </a:r>
          </a:p>
          <a:p>
            <a:pPr lvl="4"/>
            <a:r>
              <a:rPr lang="en-GB" altLang="sr-Latn-RS" dirty="0"/>
              <a:t>Peta razina kontura</a:t>
            </a:r>
          </a:p>
          <a:p>
            <a:pPr lvl="4"/>
            <a:r>
              <a:rPr lang="en-GB" altLang="sr-Latn-RS" dirty="0"/>
              <a:t>Šesta razina kontura</a:t>
            </a:r>
          </a:p>
          <a:p>
            <a:pPr lvl="4"/>
            <a:r>
              <a:rPr lang="en-GB" altLang="sr-Latn-RS" dirty="0"/>
              <a:t>Sedma razina konture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Text Box 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hr-HR" altLang="sr-Latn-RS" dirty="0">
              <a:latin typeface="Calibri" panose="020F050202020403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/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F041E78-5F44-49EA-925D-774917043034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+mn-cs"/>
              </a:rPr>
              <a:t>‹#›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charset="-122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charset="-122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charset="-122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charset="-122"/>
        </a:defRPr>
      </a:lvl5pPr>
      <a:lvl6pPr marL="25146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charset="-122"/>
        </a:defRPr>
      </a:lvl6pPr>
      <a:lvl7pPr marL="29718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charset="-122"/>
        </a:defRPr>
      </a:lvl7pPr>
      <a:lvl8pPr marL="34290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charset="-122"/>
        </a:defRPr>
      </a:lvl8pPr>
      <a:lvl9pPr marL="38862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ce-ruk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605" y="-60960"/>
            <a:ext cx="10058400" cy="691896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školjka u srcu-ruk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135" y="0"/>
            <a:ext cx="9335135" cy="68573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B3F4369-975A-4F26-8F6A-2D33A7271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530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sustava Office">
  <a:themeElements>
    <a:clrScheme name="Tema sustav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sustava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Prikaz na zaslonu (4:3)</PresentationFormat>
  <Paragraphs>0</Paragraphs>
  <Slides>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6" baseType="lpstr">
      <vt:lpstr>Calibri</vt:lpstr>
      <vt:lpstr>Times New Roman</vt:lpstr>
      <vt:lpstr>Tema sustava Office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Ivana Čurila</dc:creator>
  <cp:lastModifiedBy>Tihomir</cp:lastModifiedBy>
  <cp:revision>9</cp:revision>
  <dcterms:created xsi:type="dcterms:W3CDTF">2016-01-15T07:22:33Z</dcterms:created>
  <dcterms:modified xsi:type="dcterms:W3CDTF">2020-10-23T12:46:31Z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